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622" y="4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53D0E-1A4A-4589-ABDF-0420EA7B02E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F80ED-81B9-4396-AD0A-E23A81C8C77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584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61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09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491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1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182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714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899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4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4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014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293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2120-C30C-43C9-AA0D-477BEEA66D6C}" type="datetimeFigureOut">
              <a:rPr lang="de-AT" smtClean="0"/>
              <a:t>24.03.2014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354-CF6C-4B69-8099-D67521DE04D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572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124744" y="339082"/>
            <a:ext cx="4392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Anleitung </a:t>
            </a:r>
            <a:r>
              <a:rPr lang="de-AT" sz="3200" dirty="0" err="1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Minibook</a:t>
            </a:r>
            <a:endParaRPr lang="de-AT" sz="3200" dirty="0" smtClean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de-AT" sz="1000" dirty="0" smtClean="0">
                <a:latin typeface="Aharoni" pitchFamily="2" charset="-79"/>
                <a:cs typeface="Aharoni" pitchFamily="2" charset="-79"/>
              </a:rPr>
              <a:t>(Messeprojekt Astrid) </a:t>
            </a:r>
            <a:endParaRPr lang="de-AT" sz="1000" dirty="0"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734016" y="6530706"/>
            <a:ext cx="2538830" cy="1904123"/>
            <a:chOff x="446651" y="5714977"/>
            <a:chExt cx="2538830" cy="1904123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651" y="5714977"/>
              <a:ext cx="2538830" cy="1904123"/>
            </a:xfrm>
            <a:prstGeom prst="rect">
              <a:avLst/>
            </a:prstGeom>
          </p:spPr>
        </p:pic>
        <p:sp>
          <p:nvSpPr>
            <p:cNvPr id="12" name="Textfeld 11"/>
            <p:cNvSpPr txBox="1"/>
            <p:nvPr/>
          </p:nvSpPr>
          <p:spPr>
            <a:xfrm>
              <a:off x="967249" y="719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/>
                <a:t>v</a:t>
              </a:r>
              <a:r>
                <a:rPr lang="de-AT" dirty="0" smtClean="0"/>
                <a:t>on </a:t>
              </a:r>
              <a:r>
                <a:rPr lang="de-AT" dirty="0" smtClean="0"/>
                <a:t>der Seite</a:t>
              </a:r>
              <a:endParaRPr lang="de-AT" dirty="0"/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3554465" y="6556309"/>
            <a:ext cx="2538831" cy="1904123"/>
            <a:chOff x="3320987" y="5756092"/>
            <a:chExt cx="2538831" cy="1904123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0987" y="5756092"/>
              <a:ext cx="2538831" cy="1904123"/>
            </a:xfrm>
            <a:prstGeom prst="rect">
              <a:avLst/>
            </a:prstGeom>
          </p:spPr>
        </p:pic>
        <p:sp>
          <p:nvSpPr>
            <p:cNvPr id="13" name="Textfeld 12"/>
            <p:cNvSpPr txBox="1"/>
            <p:nvPr/>
          </p:nvSpPr>
          <p:spPr>
            <a:xfrm>
              <a:off x="4002444" y="7209000"/>
              <a:ext cx="1175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/>
                <a:t>von </a:t>
              </a:r>
              <a:r>
                <a:rPr lang="de-AT" dirty="0" smtClean="0"/>
                <a:t>oben</a:t>
              </a:r>
              <a:endParaRPr lang="de-AT" dirty="0"/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429299" y="4221008"/>
            <a:ext cx="6025811" cy="1935168"/>
            <a:chOff x="499533" y="3868100"/>
            <a:chExt cx="6025811" cy="1935168"/>
          </a:xfrm>
        </p:grpSpPr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4921" y="3868100"/>
              <a:ext cx="2580223" cy="1935168"/>
            </a:xfrm>
            <a:prstGeom prst="rect">
              <a:avLst/>
            </a:prstGeom>
          </p:spPr>
        </p:pic>
        <p:sp>
          <p:nvSpPr>
            <p:cNvPr id="17" name="Textfeld 16"/>
            <p:cNvSpPr txBox="1"/>
            <p:nvPr/>
          </p:nvSpPr>
          <p:spPr>
            <a:xfrm>
              <a:off x="4962475" y="3917124"/>
              <a:ext cx="1562869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Streifen1 - Rückseite</a:t>
              </a:r>
            </a:p>
            <a:p>
              <a:r>
                <a:rPr lang="de-AT" sz="1200" dirty="0" smtClean="0"/>
                <a:t>letzte ganze Seite</a:t>
              </a:r>
              <a:endParaRPr lang="de-AT" sz="1200" dirty="0"/>
            </a:p>
          </p:txBody>
        </p:sp>
        <p:cxnSp>
          <p:nvCxnSpPr>
            <p:cNvPr id="19" name="Gerade Verbindung mit Pfeil 18"/>
            <p:cNvCxnSpPr>
              <a:stCxn id="17" idx="1"/>
            </p:cNvCxnSpPr>
            <p:nvPr/>
          </p:nvCxnSpPr>
          <p:spPr>
            <a:xfrm flipH="1">
              <a:off x="4293099" y="4147957"/>
              <a:ext cx="669376" cy="35203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feld 20"/>
            <p:cNvSpPr txBox="1"/>
            <p:nvPr/>
          </p:nvSpPr>
          <p:spPr>
            <a:xfrm>
              <a:off x="499533" y="5143452"/>
              <a:ext cx="1488163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Streifen 2 </a:t>
              </a:r>
              <a:r>
                <a:rPr lang="de-AT" sz="1200" dirty="0" smtClean="0"/>
                <a:t>Rückseite:</a:t>
              </a:r>
              <a:endParaRPr lang="de-AT" sz="1200" dirty="0" smtClean="0"/>
            </a:p>
            <a:p>
              <a:r>
                <a:rPr lang="de-AT" sz="1200" dirty="0"/>
                <a:t>e</a:t>
              </a:r>
              <a:r>
                <a:rPr lang="de-AT" sz="1200" dirty="0" smtClean="0"/>
                <a:t>rste </a:t>
              </a:r>
              <a:r>
                <a:rPr lang="de-AT" sz="1200" dirty="0" smtClean="0"/>
                <a:t>ganze Seite</a:t>
              </a:r>
              <a:endParaRPr lang="de-AT" sz="1200" dirty="0"/>
            </a:p>
          </p:txBody>
        </p:sp>
        <p:cxnSp>
          <p:nvCxnSpPr>
            <p:cNvPr id="22" name="Gerade Verbindung mit Pfeil 21"/>
            <p:cNvCxnSpPr>
              <a:stCxn id="21" idx="3"/>
            </p:cNvCxnSpPr>
            <p:nvPr/>
          </p:nvCxnSpPr>
          <p:spPr>
            <a:xfrm flipV="1">
              <a:off x="1987696" y="5004048"/>
              <a:ext cx="721224" cy="37023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ieren 6"/>
          <p:cNvGrpSpPr/>
          <p:nvPr/>
        </p:nvGrpSpPr>
        <p:grpSpPr>
          <a:xfrm>
            <a:off x="417914" y="1566168"/>
            <a:ext cx="6107430" cy="2357760"/>
            <a:chOff x="417914" y="1210196"/>
            <a:chExt cx="6107430" cy="2357760"/>
          </a:xfrm>
        </p:grpSpPr>
        <p:sp>
          <p:nvSpPr>
            <p:cNvPr id="8" name="Textfeld 7"/>
            <p:cNvSpPr txBox="1"/>
            <p:nvPr/>
          </p:nvSpPr>
          <p:spPr>
            <a:xfrm>
              <a:off x="417914" y="1259632"/>
              <a:ext cx="610743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1" u="sng" dirty="0" smtClean="0"/>
                <a:t>Zuschneiden:</a:t>
              </a:r>
            </a:p>
            <a:p>
              <a:r>
                <a:rPr lang="de-AT" sz="1200" dirty="0" err="1" smtClean="0"/>
                <a:t>Cardstock</a:t>
              </a:r>
              <a:r>
                <a:rPr lang="de-AT" sz="1200" dirty="0" smtClean="0"/>
                <a:t> A4 </a:t>
              </a:r>
              <a:r>
                <a:rPr lang="de-AT" sz="1200" dirty="0" smtClean="0">
                  <a:sym typeface="Wingdings"/>
                </a:rPr>
                <a:t></a:t>
              </a:r>
              <a:r>
                <a:rPr lang="de-AT" sz="1200" dirty="0" smtClean="0"/>
                <a:t> 2 Streifen zu 2,5“ der Länge nach</a:t>
              </a:r>
            </a:p>
            <a:p>
              <a:endParaRPr lang="de-AT" sz="1200" dirty="0"/>
            </a:p>
            <a:p>
              <a:r>
                <a:rPr lang="de-AT" sz="1200" b="1" u="sng" dirty="0" smtClean="0"/>
                <a:t>Falzen:</a:t>
              </a:r>
            </a:p>
            <a:p>
              <a:r>
                <a:rPr lang="de-AT" sz="1200" dirty="0" smtClean="0"/>
                <a:t>Streifen 1:  2 ½“ – 5“ – 7 ½“ – 10“ </a:t>
              </a:r>
            </a:p>
            <a:p>
              <a:r>
                <a:rPr lang="de-AT" sz="1200" dirty="0" smtClean="0"/>
                <a:t>Streifen 2:  2 ½“ – 5“ – 7 ½“ – 10“ – 10 1/8“</a:t>
              </a:r>
            </a:p>
            <a:p>
              <a:endParaRPr lang="de-AT" sz="1200" dirty="0" smtClean="0"/>
            </a:p>
            <a:p>
              <a:endParaRPr lang="de-AT" sz="1200" dirty="0"/>
            </a:p>
            <a:p>
              <a:r>
                <a:rPr lang="de-AT" sz="1200" dirty="0" smtClean="0"/>
                <a:t>VOR dem Falten den Hintergrund stempeln (wer mag </a:t>
              </a:r>
              <a:r>
                <a:rPr lang="de-AT" sz="1200" dirty="0" smtClean="0">
                  <a:sym typeface="Wingdings"/>
                </a:rPr>
                <a:t></a:t>
              </a:r>
              <a:r>
                <a:rPr lang="de-AT" sz="1200" dirty="0" smtClean="0"/>
                <a:t> ), danach im Zickzack zusammenfalten</a:t>
              </a:r>
            </a:p>
            <a:p>
              <a:endParaRPr lang="de-AT" sz="1200" dirty="0" smtClean="0"/>
            </a:p>
            <a:p>
              <a:r>
                <a:rPr lang="de-AT" sz="1200" u="sng" dirty="0" smtClean="0"/>
                <a:t>Streifen zusammenkleben:  </a:t>
              </a:r>
              <a:r>
                <a:rPr lang="de-AT" sz="1200" dirty="0" smtClean="0"/>
                <a:t>Rückseite der </a:t>
              </a:r>
              <a:r>
                <a:rPr lang="de-AT" sz="1200" dirty="0" smtClean="0"/>
                <a:t>letzten </a:t>
              </a:r>
              <a:r>
                <a:rPr lang="de-AT" sz="1200" dirty="0" smtClean="0"/>
                <a:t>ganzen Seite mit der Rückseite 1. Seite des 2. Streifens</a:t>
              </a:r>
            </a:p>
          </p:txBody>
        </p:sp>
        <p:pic>
          <p:nvPicPr>
            <p:cNvPr id="27" name="Grafik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9112" y="1210196"/>
              <a:ext cx="1604797" cy="1203598"/>
            </a:xfrm>
            <a:prstGeom prst="rect">
              <a:avLst/>
            </a:prstGeom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79512"/>
            <a:ext cx="1240160" cy="88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8931" y="323527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/>
              <a:t>Die </a:t>
            </a:r>
            <a:r>
              <a:rPr lang="de-AT" sz="1200" dirty="0"/>
              <a:t>RÜCKSEITEN zusammenkleben: entweder </a:t>
            </a:r>
            <a:r>
              <a:rPr lang="de-AT" sz="1200" u="sng" dirty="0"/>
              <a:t>vollflächig</a:t>
            </a:r>
            <a:r>
              <a:rPr lang="de-AT" sz="1200" dirty="0"/>
              <a:t> </a:t>
            </a:r>
            <a:r>
              <a:rPr lang="de-AT" sz="1200" dirty="0" smtClean="0"/>
              <a:t>, oder </a:t>
            </a:r>
            <a:r>
              <a:rPr lang="de-AT" sz="1200" dirty="0"/>
              <a:t>nur die </a:t>
            </a:r>
            <a:r>
              <a:rPr lang="de-AT" sz="1200" dirty="0" smtClean="0"/>
              <a:t>Ränder, </a:t>
            </a:r>
            <a:r>
              <a:rPr lang="de-AT" sz="1200" dirty="0"/>
              <a:t>wenn ein </a:t>
            </a:r>
            <a:r>
              <a:rPr lang="de-AT" sz="1200" dirty="0" smtClean="0"/>
              <a:t> </a:t>
            </a:r>
            <a:r>
              <a:rPr lang="de-AT" sz="1200" dirty="0"/>
              <a:t>„Täschchen“ offen bleiben soll</a:t>
            </a:r>
            <a:r>
              <a:rPr lang="de-AT" sz="1200" dirty="0" smtClean="0"/>
              <a:t>: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856937" y="353827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/>
              <a:t>Beim Täschchen mit einem Kreis-</a:t>
            </a:r>
            <a:r>
              <a:rPr lang="de-AT" sz="1200" dirty="0" err="1" smtClean="0"/>
              <a:t>Stanzer</a:t>
            </a:r>
            <a:r>
              <a:rPr lang="de-AT" sz="1200" dirty="0" smtClean="0"/>
              <a:t> (ich hab den 1“-Stanzer genommen) oben </a:t>
            </a:r>
            <a:r>
              <a:rPr lang="de-AT" sz="1200" dirty="0" smtClean="0"/>
              <a:t>eine Aussparung </a:t>
            </a:r>
            <a:r>
              <a:rPr lang="de-AT" sz="1200" dirty="0" smtClean="0"/>
              <a:t>stanzen, damit der Inhalt leichter rausgenommen werden kann.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7327" y="5443864"/>
            <a:ext cx="2855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u="sng" dirty="0" smtClean="0"/>
              <a:t>Verschluss</a:t>
            </a:r>
            <a:r>
              <a:rPr lang="de-AT" sz="1200" dirty="0" smtClean="0"/>
              <a:t>: Kreis 1“ – auf einer Hälfte 3D-Klebepads anbringen, das </a:t>
            </a:r>
            <a:r>
              <a:rPr lang="de-AT" sz="1200" dirty="0" err="1" smtClean="0"/>
              <a:t>Minibook</a:t>
            </a:r>
            <a:r>
              <a:rPr lang="de-AT" sz="1200" dirty="0" smtClean="0"/>
              <a:t> schließen und den Kreis so </a:t>
            </a:r>
            <a:r>
              <a:rPr lang="de-AT" sz="1200" dirty="0" smtClean="0"/>
              <a:t>andrücken, </a:t>
            </a:r>
            <a:r>
              <a:rPr lang="de-AT" sz="1200" dirty="0" smtClean="0"/>
              <a:t>dass die Lasche vom </a:t>
            </a:r>
            <a:r>
              <a:rPr lang="de-AT" sz="1200" dirty="0" smtClean="0"/>
              <a:t>nicht </a:t>
            </a:r>
            <a:r>
              <a:rPr lang="de-AT" sz="1200" dirty="0" smtClean="0"/>
              <a:t>klebenden Teil des Kreises gehalten wird</a:t>
            </a:r>
          </a:p>
        </p:txBody>
      </p:sp>
      <p:cxnSp>
        <p:nvCxnSpPr>
          <p:cNvPr id="22" name="Gerade Verbindung 21"/>
          <p:cNvCxnSpPr/>
          <p:nvPr/>
        </p:nvCxnSpPr>
        <p:spPr>
          <a:xfrm flipV="1">
            <a:off x="1772816" y="2778440"/>
            <a:ext cx="720080" cy="351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ieren 50"/>
          <p:cNvGrpSpPr/>
          <p:nvPr/>
        </p:nvGrpSpPr>
        <p:grpSpPr>
          <a:xfrm>
            <a:off x="332656" y="873084"/>
            <a:ext cx="5832648" cy="2345134"/>
            <a:chOff x="366437" y="1246858"/>
            <a:chExt cx="5832648" cy="2345134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437" y="1246858"/>
              <a:ext cx="5832648" cy="2330878"/>
            </a:xfrm>
            <a:prstGeom prst="rect">
              <a:avLst/>
            </a:prstGeom>
          </p:spPr>
        </p:pic>
        <p:sp>
          <p:nvSpPr>
            <p:cNvPr id="8" name="Textfeld 7"/>
            <p:cNvSpPr txBox="1"/>
            <p:nvPr/>
          </p:nvSpPr>
          <p:spPr>
            <a:xfrm>
              <a:off x="548680" y="3130327"/>
              <a:ext cx="2916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200" dirty="0" smtClean="0"/>
                <a:t>Nur seitlich und unten einen dünnen </a:t>
              </a:r>
              <a:r>
                <a:rPr lang="de-AT" sz="1200" dirty="0" smtClean="0"/>
                <a:t>Klebestreifen </a:t>
              </a:r>
              <a:r>
                <a:rPr lang="de-AT" sz="1200" dirty="0" smtClean="0">
                  <a:sym typeface="Wingdings" pitchFamily="2" charset="2"/>
                </a:rPr>
                <a:t></a:t>
              </a:r>
              <a:r>
                <a:rPr lang="de-AT" sz="1200" dirty="0" smtClean="0"/>
                <a:t> Täschchen</a:t>
              </a:r>
              <a:endParaRPr lang="de-AT" sz="1200" dirty="0"/>
            </a:p>
          </p:txBody>
        </p:sp>
        <p:cxnSp>
          <p:nvCxnSpPr>
            <p:cNvPr id="10" name="Gerade Verbindung mit Pfeil 9"/>
            <p:cNvCxnSpPr/>
            <p:nvPr/>
          </p:nvCxnSpPr>
          <p:spPr>
            <a:xfrm flipV="1">
              <a:off x="2006842" y="2555776"/>
              <a:ext cx="414046" cy="57455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/>
            <p:nvPr/>
          </p:nvCxnSpPr>
          <p:spPr>
            <a:xfrm flipV="1">
              <a:off x="2213865" y="2426553"/>
              <a:ext cx="1143127" cy="70377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1700808" y="2426553"/>
              <a:ext cx="72008" cy="7037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2492896" y="2123728"/>
              <a:ext cx="0" cy="6547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/>
          </p:nvSpPr>
          <p:spPr>
            <a:xfrm>
              <a:off x="3645024" y="3203848"/>
              <a:ext cx="2304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dirty="0" smtClean="0"/>
                <a:t>Vollflächig zusammenkleben</a:t>
              </a:r>
              <a:endParaRPr lang="de-AT" sz="1200" dirty="0"/>
            </a:p>
          </p:txBody>
        </p:sp>
        <p:cxnSp>
          <p:nvCxnSpPr>
            <p:cNvPr id="39" name="Gerade Verbindung mit Pfeil 38"/>
            <p:cNvCxnSpPr/>
            <p:nvPr/>
          </p:nvCxnSpPr>
          <p:spPr>
            <a:xfrm flipV="1">
              <a:off x="4221088" y="2699792"/>
              <a:ext cx="648072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bgerundetes Rechteck 39"/>
            <p:cNvSpPr/>
            <p:nvPr/>
          </p:nvSpPr>
          <p:spPr>
            <a:xfrm rot="21363562">
              <a:off x="3613555" y="2073403"/>
              <a:ext cx="829187" cy="626537"/>
            </a:xfrm>
            <a:prstGeom prst="roundRect">
              <a:avLst/>
            </a:prstGeom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37" name="Gerade Verbindung mit Pfeil 36"/>
            <p:cNvCxnSpPr/>
            <p:nvPr/>
          </p:nvCxnSpPr>
          <p:spPr>
            <a:xfrm flipH="1" flipV="1">
              <a:off x="4095074" y="2555776"/>
              <a:ext cx="54006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" name="Grafi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933" y="3538270"/>
            <a:ext cx="1570900" cy="1178175"/>
          </a:xfrm>
          <a:prstGeom prst="rect">
            <a:avLst/>
          </a:prstGeom>
        </p:spPr>
      </p:pic>
      <p:sp>
        <p:nvSpPr>
          <p:cNvPr id="44" name="Ellipse 43"/>
          <p:cNvSpPr/>
          <p:nvPr/>
        </p:nvSpPr>
        <p:spPr>
          <a:xfrm>
            <a:off x="3417936" y="3361729"/>
            <a:ext cx="1332148" cy="89380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6" name="Grafik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816" y="5341050"/>
            <a:ext cx="1024012" cy="1024012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327" y="4925363"/>
            <a:ext cx="1063832" cy="1855387"/>
          </a:xfrm>
          <a:prstGeom prst="rect">
            <a:avLst/>
          </a:prstGeom>
        </p:spPr>
      </p:pic>
      <p:sp>
        <p:nvSpPr>
          <p:cNvPr id="49" name="Textfeld 48"/>
          <p:cNvSpPr txBox="1"/>
          <p:nvPr/>
        </p:nvSpPr>
        <p:spPr>
          <a:xfrm>
            <a:off x="335109" y="6944200"/>
            <a:ext cx="619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Und nun: nach Lust und Laune dekorieren</a:t>
            </a:r>
          </a:p>
        </p:txBody>
      </p:sp>
      <p:pic>
        <p:nvPicPr>
          <p:cNvPr id="50" name="Grafik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52" y="7380312"/>
            <a:ext cx="1962558" cy="153019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60" y="7823077"/>
            <a:ext cx="19335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321" y="7313532"/>
            <a:ext cx="856282" cy="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Bildschirmpräsentation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Familie</dc:creator>
  <cp:lastModifiedBy>Familie</cp:lastModifiedBy>
  <cp:revision>13</cp:revision>
  <cp:lastPrinted>2014-03-24T20:30:14Z</cp:lastPrinted>
  <dcterms:created xsi:type="dcterms:W3CDTF">2014-03-24T15:32:25Z</dcterms:created>
  <dcterms:modified xsi:type="dcterms:W3CDTF">2014-03-26T14:40:02Z</dcterms:modified>
</cp:coreProperties>
</file>